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2134" y="7761744"/>
            <a:ext cx="4204024" cy="13160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54641" y="1850841"/>
            <a:ext cx="3293657" cy="10860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9630" y="4217581"/>
            <a:ext cx="16305576" cy="1850552"/>
            <a:chOff x="979630" y="4217581"/>
            <a:chExt cx="16305576" cy="18505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389" y="3689340"/>
              <a:ext cx="16164125" cy="357352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1398" y="3689340"/>
              <a:ext cx="15522344" cy="3554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84" y="5056938"/>
            <a:ext cx="7669841" cy="171839"/>
            <a:chOff x="7058584" y="5056938"/>
            <a:chExt cx="7669841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584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295" y="1868951"/>
            <a:ext cx="384419" cy="384419"/>
            <a:chOff x="10701295" y="1868951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1868951"/>
              <a:ext cx="384419" cy="384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7214" y="1718312"/>
            <a:ext cx="681461" cy="662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3144" y="1718316"/>
            <a:ext cx="2430071" cy="690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1317" y="2382335"/>
            <a:ext cx="1934148" cy="4616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2191" y="2796332"/>
            <a:ext cx="1440701" cy="507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1295" y="4536356"/>
            <a:ext cx="384419" cy="384419"/>
            <a:chOff x="10701295" y="4536356"/>
            <a:chExt cx="384419" cy="3844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701295" y="4536356"/>
              <a:ext cx="384419" cy="3844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7240" y="4385718"/>
            <a:ext cx="681461" cy="6624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3144" y="4385716"/>
            <a:ext cx="2993785" cy="6909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13049" y="5060172"/>
            <a:ext cx="1710082" cy="4616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2191" y="5442858"/>
            <a:ext cx="2064006" cy="4616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01295" y="7260903"/>
            <a:ext cx="384419" cy="384419"/>
            <a:chOff x="10701295" y="7260903"/>
            <a:chExt cx="384419" cy="384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0701295" y="7260903"/>
              <a:ext cx="384419" cy="3844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7240" y="7110261"/>
            <a:ext cx="681461" cy="66241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73144" y="7110268"/>
            <a:ext cx="2517680" cy="690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4701" y="1519919"/>
            <a:ext cx="3255477" cy="1584722"/>
            <a:chOff x="1634701" y="1519919"/>
            <a:chExt cx="3255477" cy="15847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461" y="991679"/>
              <a:ext cx="5191915" cy="356988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1231" y="991679"/>
              <a:ext cx="4933468" cy="35413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90061" y="3164113"/>
            <a:ext cx="2505330" cy="3903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56626" y="3865612"/>
            <a:ext cx="2211628" cy="177409"/>
            <a:chOff x="2156626" y="3865612"/>
            <a:chExt cx="2211628" cy="1774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6626" y="3865612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7619" y="1347410"/>
            <a:ext cx="9809524" cy="7590895"/>
            <a:chOff x="8647619" y="1347410"/>
            <a:chExt cx="9809524" cy="7590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619" y="1347410"/>
              <a:ext cx="9809524" cy="7590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9106" y="6142047"/>
            <a:ext cx="5407804" cy="17542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0536" y="1221698"/>
            <a:ext cx="5432911" cy="1409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3870" y="2404603"/>
            <a:ext cx="4220750" cy="13409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536" y="4669812"/>
            <a:ext cx="3771073" cy="1419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153" y="6808191"/>
            <a:ext cx="3543987" cy="5072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0536" y="1221698"/>
            <a:ext cx="5456083" cy="2443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8630" y="6105345"/>
            <a:ext cx="1846529" cy="541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957098" y="1537420"/>
            <a:ext cx="9636118" cy="4806014"/>
            <a:chOff x="7957098" y="1537420"/>
            <a:chExt cx="9636118" cy="4806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7098" y="1537420"/>
              <a:ext cx="9636118" cy="4806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8153" y="6808191"/>
            <a:ext cx="743367" cy="4616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0536" y="1221698"/>
            <a:ext cx="4686149" cy="1363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9105" y="3763624"/>
            <a:ext cx="321383" cy="321383"/>
            <a:chOff x="1729105" y="3763624"/>
            <a:chExt cx="321383" cy="3213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105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9024" y="3763624"/>
            <a:ext cx="321383" cy="321383"/>
            <a:chOff x="2259024" y="3763624"/>
            <a:chExt cx="321383" cy="321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9024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8943" y="3763624"/>
            <a:ext cx="321383" cy="321383"/>
            <a:chOff x="2788943" y="3763624"/>
            <a:chExt cx="321383" cy="321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43" y="3763624"/>
              <a:ext cx="321383" cy="3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8861" y="3763624"/>
            <a:ext cx="321383" cy="321383"/>
            <a:chOff x="3318861" y="3763624"/>
            <a:chExt cx="321383" cy="321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8861" y="3763624"/>
              <a:ext cx="321383" cy="321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8630" y="6105345"/>
            <a:ext cx="1846529" cy="541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078017" y="1408746"/>
            <a:ext cx="11600084" cy="5437540"/>
            <a:chOff x="6078017" y="1408746"/>
            <a:chExt cx="11600084" cy="54375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8017" y="1408746"/>
              <a:ext cx="11600084" cy="5437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" y="647619"/>
            <a:ext cx="18457143" cy="4489010"/>
            <a:chOff x="-85714" y="647619"/>
            <a:chExt cx="18457143" cy="4489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" y="647619"/>
              <a:ext cx="18457143" cy="4489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73587" y="1807520"/>
            <a:ext cx="6724825" cy="2169208"/>
            <a:chOff x="9973587" y="1807520"/>
            <a:chExt cx="6724825" cy="21692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3587" y="1807520"/>
              <a:ext cx="6724825" cy="21692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2477" y="1977363"/>
            <a:ext cx="1358662" cy="640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1928" y="6643103"/>
            <a:ext cx="2329011" cy="2329011"/>
            <a:chOff x="1721928" y="6643103"/>
            <a:chExt cx="2329011" cy="2329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1928" y="6643103"/>
              <a:ext cx="2329011" cy="2329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906" y="6643103"/>
            <a:ext cx="2329011" cy="2329011"/>
            <a:chOff x="5500906" y="6643103"/>
            <a:chExt cx="2329011" cy="23290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0906" y="6643103"/>
              <a:ext cx="2329011" cy="23290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5970" y="7360264"/>
            <a:ext cx="917283" cy="322459"/>
            <a:chOff x="4285970" y="7360264"/>
            <a:chExt cx="917283" cy="3224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5970" y="7360264"/>
              <a:ext cx="917283" cy="3224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232" y="7268798"/>
            <a:ext cx="1722895" cy="11372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9141" y="7509997"/>
            <a:ext cx="1188186" cy="5063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58677" y="7334858"/>
            <a:ext cx="3368361" cy="50811"/>
            <a:chOff x="7458677" y="7334858"/>
            <a:chExt cx="3368361" cy="508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458677" y="7334858"/>
              <a:ext cx="3368361" cy="5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21928" y="5676084"/>
            <a:ext cx="2320400" cy="577193"/>
            <a:chOff x="1721928" y="5676084"/>
            <a:chExt cx="2320400" cy="5771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1928" y="5676084"/>
              <a:ext cx="2320400" cy="5771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67677" y="5685715"/>
            <a:ext cx="1697329" cy="5417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13118" y="6598119"/>
            <a:ext cx="6724825" cy="2169208"/>
            <a:chOff x="10113118" y="6598119"/>
            <a:chExt cx="6724825" cy="21692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3118" y="6598119"/>
              <a:ext cx="6724825" cy="216920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76379" y="7322170"/>
            <a:ext cx="3287796" cy="11726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62477" y="6737743"/>
            <a:ext cx="1358662" cy="6401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65906" y="2436548"/>
            <a:ext cx="6034787" cy="15281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10766" y="2204863"/>
              <a:ext cx="20243396" cy="735201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413" y="2204862"/>
              <a:ext cx="19685637" cy="73095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4517" y="1850841"/>
            <a:ext cx="3878552" cy="12099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2023-05-26T04:27:47Z</dcterms:created>
  <dcterms:modified xsi:type="dcterms:W3CDTF">2023-05-26T04:27:47Z</dcterms:modified>
</cp:coreProperties>
</file>